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8" r:id="rId3"/>
  </p:sldMasterIdLst>
  <p:notesMasterIdLst>
    <p:notesMasterId r:id="rId10"/>
  </p:notesMasterIdLst>
  <p:sldIdLst>
    <p:sldId id="256" r:id="rId4"/>
    <p:sldId id="257" r:id="rId5"/>
    <p:sldId id="276" r:id="rId6"/>
    <p:sldId id="275" r:id="rId7"/>
    <p:sldId id="277" r:id="rId8"/>
    <p:sldId id="25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>
      <p:cViewPr varScale="1">
        <p:scale>
          <a:sx n="75" d="100"/>
          <a:sy n="75" d="100"/>
        </p:scale>
        <p:origin x="94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741C6-98EF-425B-BF96-1A1883405CB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0A56B-CF9A-44EC-B006-6C5363C5D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ld_gears_h2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5143500"/>
          </a:xfrm>
          <a:prstGeom prst="rect">
            <a:avLst/>
          </a:prstGeom>
        </p:spPr>
      </p:pic>
      <p:sp>
        <p:nvSpPr>
          <p:cNvPr id="10" name="Click_Box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76200"/>
            <a:ext cx="91440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9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1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90500"/>
            <a:ext cx="9144000" cy="5143500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981200" cy="8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6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9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25366" y="2925364"/>
            <a:ext cx="6934201" cy="1083469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8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0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49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4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2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7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3237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1635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2436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4038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85800" y="1143000"/>
            <a:ext cx="78486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6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42671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6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6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434339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295399"/>
            <a:ext cx="2743200" cy="16764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295399"/>
            <a:ext cx="2667000" cy="1676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295399"/>
            <a:ext cx="2743200" cy="1676401"/>
          </a:xfrm>
        </p:spPr>
        <p:txBody>
          <a:bodyPr>
            <a:normAutofit/>
          </a:bodyPr>
          <a:lstStyle>
            <a:lvl1pPr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53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7638" y="1142999"/>
            <a:ext cx="34290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76799" y="3662362"/>
            <a:ext cx="3581400" cy="1828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838699" y="1143000"/>
            <a:ext cx="36576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1066799" y="3657600"/>
            <a:ext cx="3276600" cy="1828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0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0" y="15240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7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8000" contrast="8000"/>
          </a:blip>
          <a:stretch>
            <a:fillRect/>
          </a:stretch>
        </p:blipFill>
        <p:spPr>
          <a:xfrm rot="5400000">
            <a:off x="-2883696" y="2893219"/>
            <a:ext cx="6858003" cy="1071563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63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333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333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8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5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6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0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6">
            <a:lum bright="-8000" contrast="8000"/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F99-95E1-4364-B51A-34543D3B751D}" type="datetimeFigureOut">
              <a:rPr lang="en-US" smtClean="0"/>
              <a:t>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Roller Coaster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2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2"/>
    </mc:Choice>
    <mc:Fallback xmlns="">
      <p:transition spd="slow" advTm="5642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88" objId="9"/>
        <p14:stopEvt time="5642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1902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In Pennsylvania, the oldest ride currently operating, the Leaps-the-Dips, opens</a:t>
            </a:r>
            <a:endParaRPr lang="en-US" sz="3200" dirty="0"/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91" y="2862574"/>
            <a:ext cx="3661017" cy="18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"/>
    </mc:Choice>
    <mc:Fallback xmlns="">
      <p:transition spd="slow" advTm="11487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10"/>
        <p14:stopEvt time="11487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1924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6250" y="1422112"/>
            <a:ext cx="8191500" cy="3276600"/>
          </a:xfrm>
        </p:spPr>
        <p:txBody>
          <a:bodyPr/>
          <a:lstStyle/>
          <a:p>
            <a:pPr algn="ctr"/>
            <a:r>
              <a:rPr lang="en-US" sz="3200" dirty="0" smtClean="0"/>
              <a:t>The Giant Dipper opens at Santa Cruz, CA </a:t>
            </a:r>
          </a:p>
          <a:p>
            <a:pPr algn="ctr"/>
            <a:r>
              <a:rPr lang="en-US" sz="3200" dirty="0" smtClean="0"/>
              <a:t>one of Ms. Reinders’ favorites!</a:t>
            </a:r>
            <a:endParaRPr lang="en-US" sz="3200" dirty="0"/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0758" r="27500" b="26895"/>
          <a:stretch/>
        </p:blipFill>
        <p:spPr>
          <a:xfrm>
            <a:off x="2438400" y="3060412"/>
            <a:ext cx="4267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1"/>
    </mc:Choice>
    <mc:Fallback xmlns="">
      <p:transition spd="slow" advTm="10851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10"/>
        <p14:stopEvt time="10851" objId="1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Roller Coaster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9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7"/>
    </mc:Choice>
    <mc:Fallback xmlns="">
      <p:transition spd="slow" advTm="5997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9"/>
        <p14:stopEvt time="5997" objId="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Camelback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0" y="1447800"/>
            <a:ext cx="3124200" cy="46783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Found on Various Types of </a:t>
            </a:r>
            <a:r>
              <a:rPr lang="en-US" sz="3200" dirty="0" smtClean="0"/>
              <a:t>Roller Coasters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Description: Two  or more consecutive bunny hops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00"/>
            <a:ext cx="1428750" cy="102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048000"/>
            <a:ext cx="3017626" cy="273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0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4"/>
    </mc:Choice>
    <mc:Fallback xmlns="">
      <p:transition spd="slow" advTm="11054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11054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0" y="1447800"/>
            <a:ext cx="2667000" cy="4678363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Found on </a:t>
            </a:r>
            <a:r>
              <a:rPr lang="en-US" sz="3200" dirty="0"/>
              <a:t>Various Types of Roller </a:t>
            </a:r>
            <a:r>
              <a:rPr lang="en-US" sz="3200" dirty="0" smtClean="0"/>
              <a:t>Coasters</a:t>
            </a:r>
          </a:p>
          <a:p>
            <a:endParaRPr lang="en-US" sz="3200" dirty="0" smtClean="0"/>
          </a:p>
          <a:p>
            <a:r>
              <a:rPr lang="en-US" sz="3200" dirty="0" smtClean="0"/>
              <a:t>Description: Ascending or descending continuous curve of constant radius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2390775" cy="1912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95382"/>
            <a:ext cx="26670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8"/>
    </mc:Choice>
    <mc:Fallback xmlns="">
      <p:transition spd="slow" advTm="11318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10"/>
        <p14:stopEvt time="11318" objId="10"/>
      </p14:showEvtLst>
    </p:ext>
  </p:extLst>
</p:sld>
</file>

<file path=ppt/theme/theme1.xml><?xml version="1.0" encoding="utf-8"?>
<a:theme xmlns:a="http://schemas.openxmlformats.org/drawingml/2006/main" name="PresenterMedia.com Animated Golden Gears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Static Golden Gears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395FFFB-F4D2-4234-9D98-7576588E43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Golden gears presentation</Template>
  <TotalTime>1038</TotalTime>
  <Words>72</Words>
  <Application>Microsoft Office PowerPoint</Application>
  <PresentationFormat>On-screen Show (4:3)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Franklin Gothic Medium</vt:lpstr>
      <vt:lpstr>PresenterMedia.com Animated Golden Gears</vt:lpstr>
      <vt:lpstr>PresenterMedia.com Static Golden Gears</vt:lpstr>
      <vt:lpstr>Roller Coaster History</vt:lpstr>
      <vt:lpstr>1902</vt:lpstr>
      <vt:lpstr>1924</vt:lpstr>
      <vt:lpstr>Roller Coaster Elements</vt:lpstr>
      <vt:lpstr>Camelback</vt:lpstr>
      <vt:lpstr>Helix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Roller Coaster History</dc:title>
  <dc:creator>Rebecca Reinders</dc:creator>
  <cp:keywords/>
  <cp:lastModifiedBy>Rebecca Reinders</cp:lastModifiedBy>
  <cp:revision>13</cp:revision>
  <dcterms:created xsi:type="dcterms:W3CDTF">2014-05-11T00:17:13Z</dcterms:created>
  <dcterms:modified xsi:type="dcterms:W3CDTF">2014-05-11T17:56:04Z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TC018572509991</vt:lpwstr>
  </property>
</Properties>
</file>